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sldIdLst>
    <p:sldId id="256" r:id="rId4"/>
    <p:sldId id="258" r:id="rId5"/>
    <p:sldId id="264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8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020CB-2746-4A60-AD46-E4E96C8EDF9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8B0BDD0-89E7-4681-B1F0-71B623C80F29}">
      <dgm:prSet phldrT="[Text]"/>
      <dgm:spPr>
        <a:solidFill>
          <a:srgbClr val="8DC63F"/>
        </a:solidFill>
      </dgm:spPr>
      <dgm:t>
        <a:bodyPr/>
        <a:lstStyle/>
        <a:p>
          <a:r>
            <a:rPr lang="en-GB" dirty="0" smtClean="0"/>
            <a:t>Plan</a:t>
          </a:r>
          <a:endParaRPr lang="en-GB" dirty="0"/>
        </a:p>
      </dgm:t>
    </dgm:pt>
    <dgm:pt modelId="{53B8EC2F-7355-45B1-A6B5-9AFBF14960D1}" type="parTrans" cxnId="{E52A3C0A-A4E9-4EED-81F6-5AFE14A68D12}">
      <dgm:prSet/>
      <dgm:spPr/>
      <dgm:t>
        <a:bodyPr/>
        <a:lstStyle/>
        <a:p>
          <a:endParaRPr lang="en-GB"/>
        </a:p>
      </dgm:t>
    </dgm:pt>
    <dgm:pt modelId="{2520234C-90CB-4E7A-9580-039F45FE920F}" type="sibTrans" cxnId="{E52A3C0A-A4E9-4EED-81F6-5AFE14A68D12}">
      <dgm:prSet/>
      <dgm:spPr>
        <a:solidFill>
          <a:srgbClr val="ABAFB1"/>
        </a:solidFill>
      </dgm:spPr>
      <dgm:t>
        <a:bodyPr/>
        <a:lstStyle/>
        <a:p>
          <a:endParaRPr lang="en-GB" dirty="0"/>
        </a:p>
      </dgm:t>
    </dgm:pt>
    <dgm:pt modelId="{9C2AEDB4-C6CD-46D2-9591-AA99B61FD006}">
      <dgm:prSet phldrT="[Text]"/>
      <dgm:spPr>
        <a:solidFill>
          <a:srgbClr val="8DC63F"/>
        </a:solidFill>
      </dgm:spPr>
      <dgm:t>
        <a:bodyPr/>
        <a:lstStyle/>
        <a:p>
          <a:r>
            <a:rPr lang="en-GB" dirty="0" smtClean="0"/>
            <a:t>Test</a:t>
          </a:r>
          <a:endParaRPr lang="en-GB" dirty="0"/>
        </a:p>
      </dgm:t>
    </dgm:pt>
    <dgm:pt modelId="{584F8835-1FD1-4826-8D8B-EA66C78EA0F4}" type="parTrans" cxnId="{BB0E4353-F64F-4D54-9D96-BCF3BFF52608}">
      <dgm:prSet/>
      <dgm:spPr/>
      <dgm:t>
        <a:bodyPr/>
        <a:lstStyle/>
        <a:p>
          <a:endParaRPr lang="en-GB"/>
        </a:p>
      </dgm:t>
    </dgm:pt>
    <dgm:pt modelId="{3AE678F5-6F58-4372-AD05-F5BD7470CB9D}" type="sibTrans" cxnId="{BB0E4353-F64F-4D54-9D96-BCF3BFF52608}">
      <dgm:prSet/>
      <dgm:spPr/>
      <dgm:t>
        <a:bodyPr/>
        <a:lstStyle/>
        <a:p>
          <a:endParaRPr lang="en-GB"/>
        </a:p>
      </dgm:t>
    </dgm:pt>
    <dgm:pt modelId="{DC4EBAF7-3C9F-4BBC-8CCF-3EC88069AACD}">
      <dgm:prSet phldrT="[Text]"/>
      <dgm:spPr>
        <a:solidFill>
          <a:srgbClr val="8DC63F"/>
        </a:solidFill>
      </dgm:spPr>
      <dgm:t>
        <a:bodyPr/>
        <a:lstStyle/>
        <a:p>
          <a:r>
            <a:rPr lang="en-GB" dirty="0" smtClean="0"/>
            <a:t>Observe</a:t>
          </a:r>
          <a:endParaRPr lang="en-GB" dirty="0"/>
        </a:p>
      </dgm:t>
    </dgm:pt>
    <dgm:pt modelId="{592109C0-17F4-47AD-AB70-9AE43E9126E2}" type="parTrans" cxnId="{07241376-E95A-4F58-A29E-B03F7A321742}">
      <dgm:prSet/>
      <dgm:spPr/>
      <dgm:t>
        <a:bodyPr/>
        <a:lstStyle/>
        <a:p>
          <a:endParaRPr lang="en-GB"/>
        </a:p>
      </dgm:t>
    </dgm:pt>
    <dgm:pt modelId="{BB9C7521-B5FF-43DE-B7AB-6ACA53DAF916}" type="sibTrans" cxnId="{07241376-E95A-4F58-A29E-B03F7A321742}">
      <dgm:prSet/>
      <dgm:spPr/>
      <dgm:t>
        <a:bodyPr/>
        <a:lstStyle/>
        <a:p>
          <a:endParaRPr lang="en-GB"/>
        </a:p>
      </dgm:t>
    </dgm:pt>
    <dgm:pt modelId="{4F6A0D68-10E0-4B76-8146-80695B7FD291}">
      <dgm:prSet phldrT="[Text]"/>
      <dgm:spPr>
        <a:solidFill>
          <a:srgbClr val="8DC63F"/>
        </a:solidFill>
      </dgm:spPr>
      <dgm:t>
        <a:bodyPr/>
        <a:lstStyle/>
        <a:p>
          <a:r>
            <a:rPr lang="en-GB" dirty="0" smtClean="0"/>
            <a:t>Conclude </a:t>
          </a:r>
          <a:endParaRPr lang="en-GB" dirty="0"/>
        </a:p>
      </dgm:t>
    </dgm:pt>
    <dgm:pt modelId="{545439A4-D74F-4729-B0FC-BC839D001736}" type="parTrans" cxnId="{271A1C99-BF30-4439-BC4D-41F17C97CF71}">
      <dgm:prSet/>
      <dgm:spPr/>
      <dgm:t>
        <a:bodyPr/>
        <a:lstStyle/>
        <a:p>
          <a:endParaRPr lang="en-GB"/>
        </a:p>
      </dgm:t>
    </dgm:pt>
    <dgm:pt modelId="{01063DA5-E76D-455F-90AB-C795209AC7CF}" type="sibTrans" cxnId="{271A1C99-BF30-4439-BC4D-41F17C97CF71}">
      <dgm:prSet/>
      <dgm:spPr/>
      <dgm:t>
        <a:bodyPr/>
        <a:lstStyle/>
        <a:p>
          <a:endParaRPr lang="en-GB"/>
        </a:p>
      </dgm:t>
    </dgm:pt>
    <dgm:pt modelId="{5ED85745-9E1B-473B-B70A-D506E49998A0}">
      <dgm:prSet phldrT="[Text]"/>
      <dgm:spPr>
        <a:solidFill>
          <a:srgbClr val="8DC63F"/>
        </a:solidFill>
      </dgm:spPr>
      <dgm:t>
        <a:bodyPr/>
        <a:lstStyle/>
        <a:p>
          <a:r>
            <a:rPr lang="en-GB" dirty="0" smtClean="0"/>
            <a:t>Repeat</a:t>
          </a:r>
          <a:endParaRPr lang="en-GB" dirty="0"/>
        </a:p>
      </dgm:t>
    </dgm:pt>
    <dgm:pt modelId="{909DDE55-D89E-493F-9E31-F45A5795FD00}" type="parTrans" cxnId="{09FE1CA9-08EF-4B62-AFF2-9932080AE7CC}">
      <dgm:prSet/>
      <dgm:spPr/>
      <dgm:t>
        <a:bodyPr/>
        <a:lstStyle/>
        <a:p>
          <a:endParaRPr lang="en-GB"/>
        </a:p>
      </dgm:t>
    </dgm:pt>
    <dgm:pt modelId="{EEE2B795-2E43-46EA-8C79-799F57201C7F}" type="sibTrans" cxnId="{09FE1CA9-08EF-4B62-AFF2-9932080AE7CC}">
      <dgm:prSet/>
      <dgm:spPr/>
      <dgm:t>
        <a:bodyPr/>
        <a:lstStyle/>
        <a:p>
          <a:endParaRPr lang="en-GB"/>
        </a:p>
      </dgm:t>
    </dgm:pt>
    <dgm:pt modelId="{3A90E2EA-2389-4B90-8DA1-34323BFFFB17}" type="pres">
      <dgm:prSet presAssocID="{709020CB-2746-4A60-AD46-E4E96C8EDF9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3BF8134D-2FD6-422F-BF5F-61AA6AB362FB}" type="pres">
      <dgm:prSet presAssocID="{709020CB-2746-4A60-AD46-E4E96C8EDF9B}" presName="cycle" presStyleCnt="0"/>
      <dgm:spPr/>
    </dgm:pt>
    <dgm:pt modelId="{408C331B-8904-4BDB-A2B3-68B8865DF20A}" type="pres">
      <dgm:prSet presAssocID="{28B0BDD0-89E7-4681-B1F0-71B623C80F29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87D7B48-4F4A-4715-843D-978AEB35F494}" type="pres">
      <dgm:prSet presAssocID="{2520234C-90CB-4E7A-9580-039F45FE920F}" presName="sibTransFirstNode" presStyleLbl="bgShp" presStyleIdx="0" presStyleCnt="1"/>
      <dgm:spPr/>
      <dgm:t>
        <a:bodyPr/>
        <a:lstStyle/>
        <a:p>
          <a:endParaRPr lang="en-GB"/>
        </a:p>
      </dgm:t>
    </dgm:pt>
    <dgm:pt modelId="{0BEB7E56-2D26-43E2-954A-054EB13A8299}" type="pres">
      <dgm:prSet presAssocID="{9C2AEDB4-C6CD-46D2-9591-AA99B61FD006}" presName="nodeFollowingNodes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C0DD903-150E-496B-AC17-135B58FD1B66}" type="pres">
      <dgm:prSet presAssocID="{DC4EBAF7-3C9F-4BBC-8CCF-3EC88069AACD}" presName="nodeFollowingNodes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544386B-3EF1-4282-AF9D-915BFA497C22}" type="pres">
      <dgm:prSet presAssocID="{4F6A0D68-10E0-4B76-8146-80695B7FD291}" presName="nodeFollowingNodes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F5DA71D-9082-495A-AFA5-A1991246C0EA}" type="pres">
      <dgm:prSet presAssocID="{5ED85745-9E1B-473B-B70A-D506E49998A0}" presName="nodeFollowingNodes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A816E17-3DF0-4DAF-818A-ACCD1D03E786}" type="presOf" srcId="{2520234C-90CB-4E7A-9580-039F45FE920F}" destId="{F87D7B48-4F4A-4715-843D-978AEB35F494}" srcOrd="0" destOrd="0" presId="urn:microsoft.com/office/officeart/2005/8/layout/cycle3"/>
    <dgm:cxn modelId="{1B3AB071-2F85-45A1-B998-4D89D6A95A33}" type="presOf" srcId="{9C2AEDB4-C6CD-46D2-9591-AA99B61FD006}" destId="{0BEB7E56-2D26-43E2-954A-054EB13A8299}" srcOrd="0" destOrd="0" presId="urn:microsoft.com/office/officeart/2005/8/layout/cycle3"/>
    <dgm:cxn modelId="{271A1C99-BF30-4439-BC4D-41F17C97CF71}" srcId="{709020CB-2746-4A60-AD46-E4E96C8EDF9B}" destId="{4F6A0D68-10E0-4B76-8146-80695B7FD291}" srcOrd="3" destOrd="0" parTransId="{545439A4-D74F-4729-B0FC-BC839D001736}" sibTransId="{01063DA5-E76D-455F-90AB-C795209AC7CF}"/>
    <dgm:cxn modelId="{A50DE9E8-513D-46F3-B4BF-C91FE2D7F232}" type="presOf" srcId="{709020CB-2746-4A60-AD46-E4E96C8EDF9B}" destId="{3A90E2EA-2389-4B90-8DA1-34323BFFFB17}" srcOrd="0" destOrd="0" presId="urn:microsoft.com/office/officeart/2005/8/layout/cycle3"/>
    <dgm:cxn modelId="{BB0E4353-F64F-4D54-9D96-BCF3BFF52608}" srcId="{709020CB-2746-4A60-AD46-E4E96C8EDF9B}" destId="{9C2AEDB4-C6CD-46D2-9591-AA99B61FD006}" srcOrd="1" destOrd="0" parTransId="{584F8835-1FD1-4826-8D8B-EA66C78EA0F4}" sibTransId="{3AE678F5-6F58-4372-AD05-F5BD7470CB9D}"/>
    <dgm:cxn modelId="{8D6FAC8C-08C6-4422-BEF4-74E26939A493}" type="presOf" srcId="{28B0BDD0-89E7-4681-B1F0-71B623C80F29}" destId="{408C331B-8904-4BDB-A2B3-68B8865DF20A}" srcOrd="0" destOrd="0" presId="urn:microsoft.com/office/officeart/2005/8/layout/cycle3"/>
    <dgm:cxn modelId="{E52A3C0A-A4E9-4EED-81F6-5AFE14A68D12}" srcId="{709020CB-2746-4A60-AD46-E4E96C8EDF9B}" destId="{28B0BDD0-89E7-4681-B1F0-71B623C80F29}" srcOrd="0" destOrd="0" parTransId="{53B8EC2F-7355-45B1-A6B5-9AFBF14960D1}" sibTransId="{2520234C-90CB-4E7A-9580-039F45FE920F}"/>
    <dgm:cxn modelId="{075A3631-083D-47BA-83AC-5FF94AE3EC73}" type="presOf" srcId="{5ED85745-9E1B-473B-B70A-D506E49998A0}" destId="{AF5DA71D-9082-495A-AFA5-A1991246C0EA}" srcOrd="0" destOrd="0" presId="urn:microsoft.com/office/officeart/2005/8/layout/cycle3"/>
    <dgm:cxn modelId="{8EE5D81C-8017-4802-A759-D8DF40953684}" type="presOf" srcId="{4F6A0D68-10E0-4B76-8146-80695B7FD291}" destId="{B544386B-3EF1-4282-AF9D-915BFA497C22}" srcOrd="0" destOrd="0" presId="urn:microsoft.com/office/officeart/2005/8/layout/cycle3"/>
    <dgm:cxn modelId="{716CB464-324C-4FF7-90A5-807DB8243E8D}" type="presOf" srcId="{DC4EBAF7-3C9F-4BBC-8CCF-3EC88069AACD}" destId="{3C0DD903-150E-496B-AC17-135B58FD1B66}" srcOrd="0" destOrd="0" presId="urn:microsoft.com/office/officeart/2005/8/layout/cycle3"/>
    <dgm:cxn modelId="{07241376-E95A-4F58-A29E-B03F7A321742}" srcId="{709020CB-2746-4A60-AD46-E4E96C8EDF9B}" destId="{DC4EBAF7-3C9F-4BBC-8CCF-3EC88069AACD}" srcOrd="2" destOrd="0" parTransId="{592109C0-17F4-47AD-AB70-9AE43E9126E2}" sibTransId="{BB9C7521-B5FF-43DE-B7AB-6ACA53DAF916}"/>
    <dgm:cxn modelId="{09FE1CA9-08EF-4B62-AFF2-9932080AE7CC}" srcId="{709020CB-2746-4A60-AD46-E4E96C8EDF9B}" destId="{5ED85745-9E1B-473B-B70A-D506E49998A0}" srcOrd="4" destOrd="0" parTransId="{909DDE55-D89E-493F-9E31-F45A5795FD00}" sibTransId="{EEE2B795-2E43-46EA-8C79-799F57201C7F}"/>
    <dgm:cxn modelId="{9E61A922-199B-47BF-86B5-2C1145BF718D}" type="presParOf" srcId="{3A90E2EA-2389-4B90-8DA1-34323BFFFB17}" destId="{3BF8134D-2FD6-422F-BF5F-61AA6AB362FB}" srcOrd="0" destOrd="0" presId="urn:microsoft.com/office/officeart/2005/8/layout/cycle3"/>
    <dgm:cxn modelId="{0509FC71-6F92-45D9-ABCD-F18A9E5D9A84}" type="presParOf" srcId="{3BF8134D-2FD6-422F-BF5F-61AA6AB362FB}" destId="{408C331B-8904-4BDB-A2B3-68B8865DF20A}" srcOrd="0" destOrd="0" presId="urn:microsoft.com/office/officeart/2005/8/layout/cycle3"/>
    <dgm:cxn modelId="{3414F7D7-4679-4E29-8493-461E8F7F8C09}" type="presParOf" srcId="{3BF8134D-2FD6-422F-BF5F-61AA6AB362FB}" destId="{F87D7B48-4F4A-4715-843D-978AEB35F494}" srcOrd="1" destOrd="0" presId="urn:microsoft.com/office/officeart/2005/8/layout/cycle3"/>
    <dgm:cxn modelId="{A5862731-E498-40DC-ACD0-4E9C5783ACBC}" type="presParOf" srcId="{3BF8134D-2FD6-422F-BF5F-61AA6AB362FB}" destId="{0BEB7E56-2D26-43E2-954A-054EB13A8299}" srcOrd="2" destOrd="0" presId="urn:microsoft.com/office/officeart/2005/8/layout/cycle3"/>
    <dgm:cxn modelId="{A68E2405-B809-4CAF-B2B4-E13B6A1B389A}" type="presParOf" srcId="{3BF8134D-2FD6-422F-BF5F-61AA6AB362FB}" destId="{3C0DD903-150E-496B-AC17-135B58FD1B66}" srcOrd="3" destOrd="0" presId="urn:microsoft.com/office/officeart/2005/8/layout/cycle3"/>
    <dgm:cxn modelId="{C3264D6A-FA0D-4BC0-A882-F5C7E2BC306D}" type="presParOf" srcId="{3BF8134D-2FD6-422F-BF5F-61AA6AB362FB}" destId="{B544386B-3EF1-4282-AF9D-915BFA497C22}" srcOrd="4" destOrd="0" presId="urn:microsoft.com/office/officeart/2005/8/layout/cycle3"/>
    <dgm:cxn modelId="{7355BBDB-256E-476C-A053-24D9C84A08E7}" type="presParOf" srcId="{3BF8134D-2FD6-422F-BF5F-61AA6AB362FB}" destId="{AF5DA71D-9082-495A-AFA5-A1991246C0EA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87D7B48-4F4A-4715-843D-978AEB35F494}">
      <dsp:nvSpPr>
        <dsp:cNvPr id="0" name=""/>
        <dsp:cNvSpPr/>
      </dsp:nvSpPr>
      <dsp:spPr>
        <a:xfrm>
          <a:off x="446855" y="-15037"/>
          <a:ext cx="3221088" cy="3221088"/>
        </a:xfrm>
        <a:prstGeom prst="circularArrow">
          <a:avLst>
            <a:gd name="adj1" fmla="val 5544"/>
            <a:gd name="adj2" fmla="val 330680"/>
            <a:gd name="adj3" fmla="val 13900489"/>
            <a:gd name="adj4" fmla="val 17310613"/>
            <a:gd name="adj5" fmla="val 5757"/>
          </a:avLst>
        </a:prstGeom>
        <a:solidFill>
          <a:srgbClr val="ABAFB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C331B-8904-4BDB-A2B3-68B8865DF20A}">
      <dsp:nvSpPr>
        <dsp:cNvPr id="0" name=""/>
        <dsp:cNvSpPr/>
      </dsp:nvSpPr>
      <dsp:spPr>
        <a:xfrm>
          <a:off x="1344141" y="1139"/>
          <a:ext cx="1426517" cy="713258"/>
        </a:xfrm>
        <a:prstGeom prst="roundRect">
          <a:avLst/>
        </a:prstGeom>
        <a:solidFill>
          <a:srgbClr val="8DC6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Plan</a:t>
          </a:r>
          <a:endParaRPr lang="en-GB" sz="2300" kern="1200" dirty="0"/>
        </a:p>
      </dsp:txBody>
      <dsp:txXfrm>
        <a:off x="1344141" y="1139"/>
        <a:ext cx="1426517" cy="713258"/>
      </dsp:txXfrm>
    </dsp:sp>
    <dsp:sp modelId="{0BEB7E56-2D26-43E2-954A-054EB13A8299}">
      <dsp:nvSpPr>
        <dsp:cNvPr id="0" name=""/>
        <dsp:cNvSpPr/>
      </dsp:nvSpPr>
      <dsp:spPr>
        <a:xfrm>
          <a:off x="2650510" y="950272"/>
          <a:ext cx="1426517" cy="713258"/>
        </a:xfrm>
        <a:prstGeom prst="roundRect">
          <a:avLst/>
        </a:prstGeom>
        <a:solidFill>
          <a:srgbClr val="8DC6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Test</a:t>
          </a:r>
          <a:endParaRPr lang="en-GB" sz="2300" kern="1200" dirty="0"/>
        </a:p>
      </dsp:txBody>
      <dsp:txXfrm>
        <a:off x="2650510" y="950272"/>
        <a:ext cx="1426517" cy="713258"/>
      </dsp:txXfrm>
    </dsp:sp>
    <dsp:sp modelId="{3C0DD903-150E-496B-AC17-135B58FD1B66}">
      <dsp:nvSpPr>
        <dsp:cNvPr id="0" name=""/>
        <dsp:cNvSpPr/>
      </dsp:nvSpPr>
      <dsp:spPr>
        <a:xfrm>
          <a:off x="2151522" y="2486002"/>
          <a:ext cx="1426517" cy="713258"/>
        </a:xfrm>
        <a:prstGeom prst="roundRect">
          <a:avLst/>
        </a:prstGeom>
        <a:solidFill>
          <a:srgbClr val="8DC6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Observe</a:t>
          </a:r>
          <a:endParaRPr lang="en-GB" sz="2300" kern="1200" dirty="0"/>
        </a:p>
      </dsp:txBody>
      <dsp:txXfrm>
        <a:off x="2151522" y="2486002"/>
        <a:ext cx="1426517" cy="713258"/>
      </dsp:txXfrm>
    </dsp:sp>
    <dsp:sp modelId="{B544386B-3EF1-4282-AF9D-915BFA497C22}">
      <dsp:nvSpPr>
        <dsp:cNvPr id="0" name=""/>
        <dsp:cNvSpPr/>
      </dsp:nvSpPr>
      <dsp:spPr>
        <a:xfrm>
          <a:off x="536760" y="2486002"/>
          <a:ext cx="1426517" cy="713258"/>
        </a:xfrm>
        <a:prstGeom prst="roundRect">
          <a:avLst/>
        </a:prstGeom>
        <a:solidFill>
          <a:srgbClr val="8DC6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Conclude </a:t>
          </a:r>
          <a:endParaRPr lang="en-GB" sz="2300" kern="1200" dirty="0"/>
        </a:p>
      </dsp:txBody>
      <dsp:txXfrm>
        <a:off x="536760" y="2486002"/>
        <a:ext cx="1426517" cy="713258"/>
      </dsp:txXfrm>
    </dsp:sp>
    <dsp:sp modelId="{AF5DA71D-9082-495A-AFA5-A1991246C0EA}">
      <dsp:nvSpPr>
        <dsp:cNvPr id="0" name=""/>
        <dsp:cNvSpPr/>
      </dsp:nvSpPr>
      <dsp:spPr>
        <a:xfrm>
          <a:off x="37771" y="950272"/>
          <a:ext cx="1426517" cy="713258"/>
        </a:xfrm>
        <a:prstGeom prst="roundRect">
          <a:avLst/>
        </a:prstGeom>
        <a:solidFill>
          <a:srgbClr val="8DC63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Repeat</a:t>
          </a:r>
          <a:endParaRPr lang="en-GB" sz="2300" kern="1200" dirty="0"/>
        </a:p>
      </dsp:txBody>
      <dsp:txXfrm>
        <a:off x="37771" y="950272"/>
        <a:ext cx="1426517" cy="713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12/11/2012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12/11/2012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1.pdf"/><Relationship Id="rId3" Type="http://schemas.openxmlformats.org/officeDocument/2006/relationships/image" Target="../media/image25.png"/><Relationship Id="rId21" Type="http://schemas.openxmlformats.org/officeDocument/2006/relationships/image" Target="../media/image30.jpeg"/><Relationship Id="rId2" Type="http://schemas.openxmlformats.org/officeDocument/2006/relationships/image" Target="../media/image24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24" Type="http://schemas.openxmlformats.org/officeDocument/2006/relationships/image" Target="../media/image32.png"/><Relationship Id="rId5" Type="http://schemas.openxmlformats.org/officeDocument/2006/relationships/image" Target="../media/image23.jpeg"/><Relationship Id="rId23" Type="http://schemas.openxmlformats.org/officeDocument/2006/relationships/image" Target="../media/image70.pdf"/><Relationship Id="rId19" Type="http://schemas.openxmlformats.org/officeDocument/2006/relationships/image" Target="../media/image28.png"/><Relationship Id="rId4" Type="http://schemas.openxmlformats.org/officeDocument/2006/relationships/image" Target="../media/image26.png"/><Relationship Id="rId2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3.jpeg"/><Relationship Id="rId4" Type="http://schemas.openxmlformats.org/officeDocument/2006/relationships/diagramData" Target="../diagrams/data1.xml"/><Relationship Id="rId9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0.jpeg"/><Relationship Id="rId5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3.gstatic.com/images?q=tbn:ANd9GcTrnFBg9WCjWvMkRur4snQExParK_VkWyi05aeZ8qPM491cyofixE4Lihd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6096" y="1412776"/>
            <a:ext cx="1656184" cy="6261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/>
          <p:cNvSpPr/>
          <p:nvPr/>
        </p:nvSpPr>
        <p:spPr bwMode="auto">
          <a:xfrm>
            <a:off x="4355976" y="2708920"/>
            <a:ext cx="3672408" cy="3168352"/>
          </a:xfrm>
          <a:prstGeom prst="ellipse">
            <a:avLst/>
          </a:prstGeom>
          <a:noFill/>
          <a:ln w="50800" cap="flat" cmpd="sng" algn="ctr">
            <a:solidFill>
              <a:schemeClr val="tx1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65405" dir="5400000" rotWithShape="0">
              <a:srgbClr val="000000">
                <a:alpha val="62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Background/Brief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95" y="4673194"/>
            <a:ext cx="2816761" cy="127608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252302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Background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err="1" smtClean="0">
                <a:latin typeface="Avenir LT Std 35 Light"/>
                <a:cs typeface="Avenir LT Std 35 Light"/>
              </a:rPr>
              <a:t>iP</a:t>
            </a:r>
            <a:r>
              <a:rPr lang="en-GB" sz="1200" dirty="0" smtClean="0">
                <a:latin typeface="Avenir LT Std 35 Light"/>
                <a:cs typeface="Avenir LT Std 35 Light"/>
              </a:rPr>
              <a:t> a part of a multi-agency workshop - client wanted the EU markets to be the leader in testing and providing insights to the ROW.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PPC - best channel to perform testing due being the most efficient channel, driving the highest volume of traffic and instant results.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2159" y="4732533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8209" y="4653136"/>
            <a:ext cx="222563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Brief</a:t>
            </a:r>
          </a:p>
          <a:p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GB" sz="1200" dirty="0" smtClean="0">
                <a:latin typeface="Avenir LT Std 35 Light"/>
                <a:cs typeface="Avenir LT Std 35 Light"/>
              </a:rPr>
              <a:t>To test brand messaging and call to actions to identify what messaging resonates with customers.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296574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Sony Ad Copy Testing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/>
          <a:srcRect r="90146"/>
          <a:stretch>
            <a:fillRect/>
          </a:stretch>
        </p:blipFill>
        <p:spPr bwMode="auto">
          <a:xfrm>
            <a:off x="546469" y="1150761"/>
            <a:ext cx="597620" cy="5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96" descr="Screen shot 2012-07-17 at 10.31.1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0578" y="4762144"/>
            <a:ext cx="360040" cy="37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http://t3.gstatic.com/images?q=tbn:ANd9GcTrnFBg9WCjWvMkRur4snQExParK_VkWyi05aeZ8qPM491cyofixE4Lihd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8264" y="1124744"/>
            <a:ext cx="1656184" cy="626174"/>
          </a:xfrm>
          <a:prstGeom prst="rect">
            <a:avLst/>
          </a:prstGeom>
          <a:noFill/>
        </p:spPr>
      </p:pic>
      <p:grpSp>
        <p:nvGrpSpPr>
          <p:cNvPr id="28" name="Group 27"/>
          <p:cNvGrpSpPr/>
          <p:nvPr/>
        </p:nvGrpSpPr>
        <p:grpSpPr>
          <a:xfrm>
            <a:off x="5724128" y="2389918"/>
            <a:ext cx="821300" cy="823058"/>
            <a:chOff x="5580112" y="1930896"/>
            <a:chExt cx="821300" cy="823058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5672510" y="1930896"/>
              <a:ext cx="655637" cy="6540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r="5400000" rotWithShape="0">
                <a:srgbClr val="000000">
                  <a:alpha val="57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23" name="Picture 91" descr="Screen shot 2012-05-30 at 15.41.48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729076" y="1997102"/>
              <a:ext cx="525823" cy="541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ounded Rectangle 23"/>
            <p:cNvSpPr/>
            <p:nvPr/>
          </p:nvSpPr>
          <p:spPr>
            <a:xfrm>
              <a:off x="5580112" y="2564904"/>
              <a:ext cx="821300" cy="189050"/>
            </a:xfrm>
            <a:prstGeom prst="roundRect">
              <a:avLst/>
            </a:prstGeom>
            <a:solidFill>
              <a:srgbClr val="8FCF45"/>
            </a:solidFill>
            <a:ln>
              <a:noFill/>
            </a:ln>
            <a:effectLst>
              <a:outerShdw blurRad="25400" dir="5400000" rotWithShape="0">
                <a:srgbClr val="000000">
                  <a:alpha val="59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PPC</a:t>
              </a:r>
              <a:endParaRPr lang="en-US" sz="12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596336" y="3698043"/>
            <a:ext cx="821300" cy="811077"/>
            <a:chOff x="5940152" y="4175125"/>
            <a:chExt cx="821300" cy="811077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032500" y="4175125"/>
              <a:ext cx="654050" cy="65405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r="5400000" rotWithShape="0">
                <a:srgbClr val="000000">
                  <a:alpha val="57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7200"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31" name="Picture 94" descr="Screen shot 2012-07-17 at 10.29.20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89512" y="4266533"/>
              <a:ext cx="554275" cy="4883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Rounded Rectangle 31"/>
            <p:cNvSpPr/>
            <p:nvPr/>
          </p:nvSpPr>
          <p:spPr>
            <a:xfrm>
              <a:off x="5940152" y="4797152"/>
              <a:ext cx="821300" cy="189050"/>
            </a:xfrm>
            <a:prstGeom prst="roundRect">
              <a:avLst/>
            </a:prstGeom>
            <a:solidFill>
              <a:srgbClr val="8FCF45"/>
            </a:solidFill>
            <a:ln>
              <a:noFill/>
            </a:ln>
            <a:effectLst>
              <a:outerShdw blurRad="25400" dir="5400000" rotWithShape="0">
                <a:srgbClr val="000000">
                  <a:alpha val="59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Display</a:t>
              </a:r>
              <a:endParaRPr lang="en-US" sz="1200" b="1" dirty="0"/>
            </a:p>
          </p:txBody>
        </p:sp>
      </p:grpSp>
      <p:sp>
        <p:nvSpPr>
          <p:cNvPr id="34" name="Rounded Rectangle 33"/>
          <p:cNvSpPr/>
          <p:nvPr/>
        </p:nvSpPr>
        <p:spPr bwMode="auto">
          <a:xfrm>
            <a:off x="4088284" y="3698043"/>
            <a:ext cx="654050" cy="65405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57200"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995936" y="4320070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Creative</a:t>
            </a:r>
            <a:endParaRPr lang="en-US" sz="1200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8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9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4160292" y="3698043"/>
            <a:ext cx="510910" cy="576064"/>
          </a:xfrm>
          <a:prstGeom prst="rect">
            <a:avLst/>
          </a:prstGeom>
        </p:spPr>
      </p:pic>
      <p:pic>
        <p:nvPicPr>
          <p:cNvPr id="38" name="Picture 77" descr="globe (creds).pn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436096" y="3501008"/>
            <a:ext cx="1563043" cy="1776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" descr="http://t3.gstatic.com/images?q=tbn:ANd9GcTrnFBg9WCjWvMkRur4snQExParK_VkWyi05aeZ8qPM491cyofixE4Lihd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6136" y="4155196"/>
            <a:ext cx="936104" cy="353924"/>
          </a:xfrm>
          <a:prstGeom prst="rect">
            <a:avLst/>
          </a:prstGeom>
          <a:noFill/>
        </p:spPr>
      </p:pic>
      <p:sp>
        <p:nvSpPr>
          <p:cNvPr id="41" name="Rounded Rectangle 40"/>
          <p:cNvSpPr/>
          <p:nvPr/>
        </p:nvSpPr>
        <p:spPr>
          <a:xfrm>
            <a:off x="7596336" y="4608102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OOH</a:t>
            </a:r>
            <a:endParaRPr lang="en-US" sz="1200" b="1" dirty="0"/>
          </a:p>
        </p:txBody>
      </p:sp>
      <p:pic>
        <p:nvPicPr>
          <p:cNvPr id="5124" name="Picture 4" descr="http://www.omd.com/getattachment/a3cce849-335c-4d7a-b763-927176909244/OMD-Fast-Forward.aspx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40" b="26921"/>
          <a:stretch>
            <a:fillRect/>
          </a:stretch>
        </p:blipFill>
        <p:spPr bwMode="auto">
          <a:xfrm>
            <a:off x="7524328" y="3140968"/>
            <a:ext cx="1800200" cy="787908"/>
          </a:xfrm>
          <a:prstGeom prst="rect">
            <a:avLst/>
          </a:prstGeom>
          <a:noFill/>
        </p:spPr>
      </p:pic>
      <p:pic>
        <p:nvPicPr>
          <p:cNvPr id="5126" name="Picture 6" descr="http://b.vimeocdn.com/ps/394/394834_300.jpg"/>
          <p:cNvPicPr>
            <a:picLocks noChangeAspect="1" noChangeArrowheads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140968"/>
            <a:ext cx="864096" cy="864096"/>
          </a:xfrm>
          <a:prstGeom prst="rect">
            <a:avLst/>
          </a:prstGeom>
          <a:noFill/>
        </p:spPr>
      </p:pic>
      <p:grpSp>
        <p:nvGrpSpPr>
          <p:cNvPr id="42" name="Group 41"/>
          <p:cNvGrpSpPr/>
          <p:nvPr/>
        </p:nvGrpSpPr>
        <p:grpSpPr>
          <a:xfrm>
            <a:off x="6372200" y="2060848"/>
            <a:ext cx="504056" cy="504055"/>
            <a:chOff x="7236296" y="4221088"/>
            <a:chExt cx="1609546" cy="1549841"/>
          </a:xfrm>
        </p:grpSpPr>
        <p:sp>
          <p:nvSpPr>
            <p:cNvPr id="43" name="Rounded Rectangle 42"/>
            <p:cNvSpPr/>
            <p:nvPr/>
          </p:nvSpPr>
          <p:spPr>
            <a:xfrm>
              <a:off x="7236296" y="4221088"/>
              <a:ext cx="1609546" cy="1549841"/>
            </a:xfrm>
            <a:prstGeom prst="roundRect">
              <a:avLst/>
            </a:prstGeom>
            <a:solidFill>
              <a:srgbClr val="8DC63F"/>
            </a:solidFill>
            <a:ln>
              <a:noFill/>
            </a:ln>
            <a:effectLst>
              <a:outerShdw blurRad="165100" dir="5400000" rotWithShape="0">
                <a:srgbClr val="000000">
                  <a:alpha val="66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mc:AlternateContent xmlns:mc="http://schemas.openxmlformats.org/markup-compatibility/2006">
            <mc:Choice xmlns:ma="http://schemas.microsoft.com/office/mac/drawingml/2008/main" xmlns:mv="urn:schemas-microsoft-com:mac:vml" xmlns="" Requires="ma">
              <p:blipFill>
                <a:blip r:embed="rId23"/>
                <a:stretch>
                  <a:fillRect/>
                </a:stretch>
              </p:blipFill>
            </mc:Choice>
            <mc:Fallback>
              <p:blipFill>
                <a:blip r:embed="rId24"/>
                <a:stretch>
                  <a:fillRect/>
                </a:stretch>
              </p:blipFill>
            </mc:Fallback>
          </mc:AlternateContent>
          <p:spPr>
            <a:xfrm>
              <a:off x="7383274" y="4353691"/>
              <a:ext cx="1315590" cy="128463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245101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Testing Strategy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Ad copy testing matrix that contained all the brand messaging that the client wanted to test - built into a testing matrix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To  increase collaboration with OMD and Studio Output – workshop to identify new messaging ideas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2159" y="2060848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1957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Testing Matrix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9" name="Picture 96" descr="Screen shot 2012-07-17 at 10.31.1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0578" y="2090459"/>
            <a:ext cx="360040" cy="37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5681" r="15064"/>
          <a:stretch>
            <a:fillRect/>
          </a:stretch>
        </p:blipFill>
        <p:spPr bwMode="auto">
          <a:xfrm>
            <a:off x="546469" y="1150761"/>
            <a:ext cx="565410" cy="55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23" name="Content Placeholder 4"/>
          <p:cNvGraphicFramePr>
            <a:graphicFrameLocks noGrp="1"/>
          </p:cNvGraphicFramePr>
          <p:nvPr>
            <p:ph idx="4294967295"/>
          </p:nvPr>
        </p:nvGraphicFramePr>
        <p:xfrm>
          <a:off x="4211960" y="2276872"/>
          <a:ext cx="41148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4" name="Picture 4" descr="http://www.iprospect.com/wp-content/uploads/2011/05/PoweriP-300x26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88360" y="3572272"/>
            <a:ext cx="792088" cy="702319"/>
          </a:xfrm>
          <a:prstGeom prst="rect">
            <a:avLst/>
          </a:prstGeom>
          <a:noFill/>
        </p:spPr>
      </p:pic>
      <p:pic>
        <p:nvPicPr>
          <p:cNvPr id="25" name="Picture 2" descr="http://t3.gstatic.com/images?q=tbn:ANd9GcTrnFBg9WCjWvMkRur4snQExParK_VkWyi05aeZ8qPM491cyofixE4Lihd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48264" y="1124744"/>
            <a:ext cx="1656184" cy="6261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genwhite.com/wp-content/uploads/2009/08/up_grap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3888" y="1988840"/>
            <a:ext cx="5184576" cy="382972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09909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Results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Learning’s from testing shared with </a:t>
            </a:r>
            <a:r>
              <a:rPr lang="en-GB" sz="1200" dirty="0" err="1" smtClean="0">
                <a:latin typeface="Avenir LT Std 35 Light"/>
                <a:cs typeface="Avenir LT Std 35 Light"/>
              </a:rPr>
              <a:t>iP</a:t>
            </a:r>
            <a:r>
              <a:rPr lang="en-GB" sz="1200" dirty="0" smtClean="0">
                <a:latin typeface="Avenir LT Std 35 Light"/>
                <a:cs typeface="Avenir LT Std 35 Light"/>
              </a:rPr>
              <a:t> ROW and incorporated when writing ad copy.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Learning’s shared with Display and OOH agency (OMD) to use in their marketing campaigns.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OMD saw improved performance in their digital campaigns using the best performing messaging </a:t>
            </a: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202754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Testing Results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/>
          <a:srcRect l="60764" r="29794"/>
          <a:stretch>
            <a:fillRect/>
          </a:stretch>
        </p:blipFill>
        <p:spPr bwMode="auto">
          <a:xfrm>
            <a:off x="543236" y="1135760"/>
            <a:ext cx="6040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http://t3.gstatic.com/images?q=tbn:ANd9GcTrnFBg9WCjWvMkRur4snQExParK_VkWyi05aeZ8qPM491cyofixE4Lihd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8264" y="1124744"/>
            <a:ext cx="1656184" cy="626174"/>
          </a:xfrm>
          <a:prstGeom prst="rect">
            <a:avLst/>
          </a:prstGeom>
          <a:noFill/>
        </p:spPr>
      </p:pic>
      <p:pic>
        <p:nvPicPr>
          <p:cNvPr id="25" name="Picture 94" descr="Screen shot 2012-07-17 at 10.29.20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8" y="1916832"/>
            <a:ext cx="1080120" cy="95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 descr="http://www.omd.com/getattachment/a3cce849-335c-4d7a-b763-927176909244/OMD-Fast-Forward.aspx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7640" b="26921"/>
          <a:stretch>
            <a:fillRect/>
          </a:stretch>
        </p:blipFill>
        <p:spPr bwMode="auto">
          <a:xfrm>
            <a:off x="2987824" y="4221088"/>
            <a:ext cx="3116382" cy="1363972"/>
          </a:xfrm>
          <a:prstGeom prst="rect">
            <a:avLst/>
          </a:prstGeom>
          <a:noFill/>
        </p:spPr>
      </p:pic>
      <p:sp>
        <p:nvSpPr>
          <p:cNvPr id="28" name="Rounded Rectangle 27"/>
          <p:cNvSpPr/>
          <p:nvPr/>
        </p:nvSpPr>
        <p:spPr>
          <a:xfrm>
            <a:off x="3678692" y="2807902"/>
            <a:ext cx="821300" cy="189050"/>
          </a:xfrm>
          <a:prstGeom prst="roundRect">
            <a:avLst/>
          </a:prstGeom>
          <a:solidFill>
            <a:srgbClr val="8FCF45"/>
          </a:solidFill>
          <a:ln>
            <a:noFill/>
          </a:ln>
          <a:effectLst>
            <a:outerShdw blurRad="25400" dir="5400000" rotWithShape="0">
              <a:srgbClr val="000000">
                <a:alpha val="59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Display</a:t>
            </a:r>
            <a:endParaRPr lang="en-US" sz="12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830</TotalTime>
  <Words>209</Words>
  <Application>Microsoft Office PowerPoint</Application>
  <PresentationFormat>On-screen Show (4:3)</PresentationFormat>
  <Paragraphs>39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iProspect-Nov2012</vt:lpstr>
      <vt:lpstr>2_Custom Design</vt:lpstr>
      <vt:lpstr>1_iprospect_110503</vt:lpstr>
      <vt:lpstr>Slide 1</vt:lpstr>
      <vt:lpstr>Background/Brief</vt:lpstr>
      <vt:lpstr>Strategy</vt:lpstr>
      <vt:lpstr>results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Chris Rothwell</dc:creator>
  <cp:lastModifiedBy>Ed Grice</cp:lastModifiedBy>
  <cp:revision>36</cp:revision>
  <dcterms:created xsi:type="dcterms:W3CDTF">2012-11-12T09:47:25Z</dcterms:created>
  <dcterms:modified xsi:type="dcterms:W3CDTF">2012-12-11T16:38:02Z</dcterms:modified>
</cp:coreProperties>
</file>